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8FE4-89E0-4AC1-BE13-75F9539C823E}" type="datetimeFigureOut">
              <a:rPr lang="en-GB" smtClean="0"/>
              <a:pPr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43D6-631E-4D6B-AA0C-1EF520AC3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8FE4-89E0-4AC1-BE13-75F9539C823E}" type="datetimeFigureOut">
              <a:rPr lang="en-GB" smtClean="0"/>
              <a:pPr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43D6-631E-4D6B-AA0C-1EF520AC3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8FE4-89E0-4AC1-BE13-75F9539C823E}" type="datetimeFigureOut">
              <a:rPr lang="en-GB" smtClean="0"/>
              <a:pPr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43D6-631E-4D6B-AA0C-1EF520AC3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8FE4-89E0-4AC1-BE13-75F9539C823E}" type="datetimeFigureOut">
              <a:rPr lang="en-GB" smtClean="0"/>
              <a:pPr/>
              <a:t>12/09/2018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43D6-631E-4D6B-AA0C-1EF520AC3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8FE4-89E0-4AC1-BE13-75F9539C823E}" type="datetimeFigureOut">
              <a:rPr lang="en-GB" smtClean="0"/>
              <a:pPr/>
              <a:t>12/09/2018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43D6-631E-4D6B-AA0C-1EF520AC3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8FE4-89E0-4AC1-BE13-75F9539C823E}" type="datetimeFigureOut">
              <a:rPr lang="en-GB" smtClean="0"/>
              <a:pPr/>
              <a:t>12/09/2018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43D6-631E-4D6B-AA0C-1EF520AC3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8FE4-89E0-4AC1-BE13-75F9539C823E}" type="datetimeFigureOut">
              <a:rPr lang="en-GB" smtClean="0"/>
              <a:pPr/>
              <a:t>12/09/2018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43D6-631E-4D6B-AA0C-1EF520AC3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8FE4-89E0-4AC1-BE13-75F9539C823E}" type="datetimeFigureOut">
              <a:rPr lang="en-GB" smtClean="0"/>
              <a:pPr/>
              <a:t>12/09/2018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43D6-631E-4D6B-AA0C-1EF520AC3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8FE4-89E0-4AC1-BE13-75F9539C823E}" type="datetimeFigureOut">
              <a:rPr lang="en-GB" smtClean="0"/>
              <a:pPr/>
              <a:t>12/09/2018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43D6-631E-4D6B-AA0C-1EF520AC3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8FE4-89E0-4AC1-BE13-75F9539C823E}" type="datetimeFigureOut">
              <a:rPr lang="en-GB" smtClean="0"/>
              <a:pPr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43D6-631E-4D6B-AA0C-1EF520AC3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8FE4-89E0-4AC1-BE13-75F9539C823E}" type="datetimeFigureOut">
              <a:rPr lang="en-GB" smtClean="0"/>
              <a:pPr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B43D6-631E-4D6B-AA0C-1EF520AC3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98FE4-89E0-4AC1-BE13-75F9539C823E}" type="datetimeFigureOut">
              <a:rPr lang="en-GB" smtClean="0"/>
              <a:pPr/>
              <a:t>12/09/2018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B43D6-631E-4D6B-AA0C-1EF520AC3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4464496"/>
          </a:xfrm>
        </p:spPr>
        <p:txBody>
          <a:bodyPr>
            <a:normAutofit fontScale="90000"/>
          </a:bodyPr>
          <a:lstStyle/>
          <a:p>
            <a:r>
              <a:rPr lang="en-GB" dirty="0"/>
              <a:t>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8900" dirty="0" smtClean="0"/>
              <a:t>Our </a:t>
            </a:r>
            <a:r>
              <a:rPr lang="en-GB" sz="8900" dirty="0"/>
              <a:t>literacy </a:t>
            </a:r>
            <a:br>
              <a:rPr lang="en-GB" sz="8900" dirty="0"/>
            </a:br>
            <a:r>
              <a:rPr lang="en-GB" sz="8900" dirty="0" smtClean="0"/>
              <a:t>focus </a:t>
            </a:r>
            <a:r>
              <a:rPr lang="en-GB" sz="8900" dirty="0"/>
              <a:t>for </a:t>
            </a:r>
            <a:r>
              <a:rPr lang="en-GB" sz="8900" dirty="0" smtClean="0"/>
              <a:t>September </a:t>
            </a:r>
            <a:r>
              <a:rPr lang="en-GB" sz="8900" dirty="0"/>
              <a:t>is...</a:t>
            </a:r>
            <a:br>
              <a:rPr lang="en-GB" sz="8900" dirty="0"/>
            </a:br>
            <a:r>
              <a:rPr lang="en-GB" sz="8900" dirty="0"/>
              <a:t> </a:t>
            </a:r>
            <a:r>
              <a:rPr lang="en-GB" sz="8900" b="1" dirty="0" smtClean="0"/>
              <a:t>CAPITAL </a:t>
            </a:r>
            <a:r>
              <a:rPr lang="en-GB" sz="8900" b="1" dirty="0"/>
              <a:t>LETTERS</a:t>
            </a:r>
            <a:r>
              <a:rPr lang="en-GB" sz="8900" dirty="0"/>
              <a:t/>
            </a:r>
            <a:br>
              <a:rPr lang="en-GB" sz="8900" dirty="0"/>
            </a:br>
            <a:r>
              <a:rPr lang="en-GB" sz="8900" b="1" dirty="0"/>
              <a:t> </a:t>
            </a:r>
            <a:r>
              <a:rPr lang="en-GB" sz="8900" dirty="0"/>
              <a:t/>
            </a:r>
            <a:br>
              <a:rPr lang="en-GB" sz="8900" dirty="0"/>
            </a:br>
            <a:r>
              <a:rPr lang="en-GB" b="1" dirty="0"/>
              <a:t> 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1368433" cy="158417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692696"/>
            <a:ext cx="1440160" cy="166721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Learning Intention</a:t>
            </a:r>
          </a:p>
          <a:p>
            <a:pPr>
              <a:buNone/>
            </a:pPr>
            <a:r>
              <a:rPr lang="en-GB" dirty="0" smtClean="0"/>
              <a:t>To remember when a capital letter is required.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Success Criteria</a:t>
            </a:r>
          </a:p>
          <a:p>
            <a:pPr>
              <a:buNone/>
            </a:pPr>
            <a:r>
              <a:rPr lang="en-GB" dirty="0" smtClean="0"/>
              <a:t>I can use capital letters accurately.</a:t>
            </a:r>
            <a:endParaRPr lang="en-GB" dirty="0"/>
          </a:p>
        </p:txBody>
      </p:sp>
      <p:pic>
        <p:nvPicPr>
          <p:cNvPr id="13314" name="Picture 2" descr="https://tse2.mm.bing.net/th?id=OIP.GIwojpCHejG8mPryneJ_2gEsCP&amp;pid=15.1&amp;P=0&amp;w=355&amp;h=1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4797152"/>
            <a:ext cx="3381375" cy="1619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Usage 1: The Start of a Sentence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	EVERY sentence MUST start with a capital letter. </a:t>
            </a:r>
          </a:p>
          <a:p>
            <a:pPr>
              <a:buNone/>
            </a:pPr>
            <a:r>
              <a:rPr lang="en-GB" dirty="0" smtClean="0"/>
              <a:t>	A new sentence begins when:</a:t>
            </a:r>
          </a:p>
          <a:p>
            <a:r>
              <a:rPr lang="en-GB" sz="3500" b="1" dirty="0" smtClean="0"/>
              <a:t>It is the start of a piece of writing.</a:t>
            </a:r>
          </a:p>
          <a:p>
            <a:r>
              <a:rPr lang="en-GB" sz="3500" b="1" dirty="0" smtClean="0"/>
              <a:t>It is the start of a new paragraph</a:t>
            </a:r>
            <a:r>
              <a:rPr lang="en-GB" b="1" dirty="0" smtClean="0"/>
              <a:t>.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	Or once</a:t>
            </a:r>
          </a:p>
          <a:p>
            <a:r>
              <a:rPr lang="en-GB" sz="3500" b="1" dirty="0" smtClean="0"/>
              <a:t>There has been a full stop.</a:t>
            </a:r>
          </a:p>
          <a:p>
            <a:r>
              <a:rPr lang="en-GB" sz="3500" b="1" dirty="0" smtClean="0"/>
              <a:t>There has been a question mark.</a:t>
            </a:r>
          </a:p>
          <a:p>
            <a:r>
              <a:rPr lang="en-GB" sz="3500" b="1" dirty="0" smtClean="0"/>
              <a:t>There has been an exclamation mark.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So...Where should the capitals go?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	</a:t>
            </a:r>
            <a:r>
              <a:rPr lang="en-GB" dirty="0" err="1" smtClean="0"/>
              <a:t>david</a:t>
            </a:r>
            <a:r>
              <a:rPr lang="en-GB" dirty="0" smtClean="0"/>
              <a:t> was paddling in the sea when he heard a scream in the distance. he looked across the water. what he saw </a:t>
            </a:r>
            <a:r>
              <a:rPr lang="en-GB" smtClean="0"/>
              <a:t>astonished him - </a:t>
            </a:r>
            <a:r>
              <a:rPr lang="en-GB" dirty="0" smtClean="0"/>
              <a:t>a shark’s fin cutting through the water like a knife! the woman continued to scream as it moved closer and closer. what should he do? call the police? no. what could they possibly do? 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Usage 2: Names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5589240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People</a:t>
            </a:r>
          </a:p>
          <a:p>
            <a:r>
              <a:rPr lang="en-GB" dirty="0" smtClean="0"/>
              <a:t>Places</a:t>
            </a:r>
          </a:p>
          <a:p>
            <a:r>
              <a:rPr lang="en-GB" dirty="0" smtClean="0"/>
              <a:t>Days</a:t>
            </a:r>
          </a:p>
          <a:p>
            <a:r>
              <a:rPr lang="en-GB" dirty="0" smtClean="0"/>
              <a:t>Months</a:t>
            </a:r>
          </a:p>
          <a:p>
            <a:r>
              <a:rPr lang="en-GB" dirty="0" smtClean="0"/>
              <a:t>Titles</a:t>
            </a:r>
          </a:p>
          <a:p>
            <a:pPr>
              <a:buNone/>
            </a:pPr>
            <a:r>
              <a:rPr lang="en-GB" dirty="0"/>
              <a:t>a</a:t>
            </a:r>
            <a:r>
              <a:rPr lang="en-GB" dirty="0" smtClean="0"/>
              <a:t>re all names and ALL need capital letters.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	For titles  of books, films, TV shows, bands </a:t>
            </a:r>
            <a:r>
              <a:rPr lang="en-GB" dirty="0" err="1" smtClean="0"/>
              <a:t>e.t.c</a:t>
            </a:r>
            <a:r>
              <a:rPr lang="en-GB" dirty="0" smtClean="0"/>
              <a:t> you need to capitalise the first word and any other key words. This means that unless they are the first word, words like and, the, to, as, a </a:t>
            </a:r>
            <a:r>
              <a:rPr lang="en-GB" dirty="0" err="1" smtClean="0"/>
              <a:t>e.t.c</a:t>
            </a:r>
            <a:r>
              <a:rPr lang="en-GB" dirty="0" smtClean="0"/>
              <a:t> will not need a capital.</a:t>
            </a:r>
          </a:p>
          <a:p>
            <a:pPr>
              <a:buNone/>
            </a:pPr>
            <a:r>
              <a:rPr lang="en-GB" dirty="0"/>
              <a:t>	</a:t>
            </a:r>
            <a:r>
              <a:rPr lang="en-GB" dirty="0" smtClean="0"/>
              <a:t>e.g. To Kill a Mockingbird</a:t>
            </a:r>
          </a:p>
          <a:p>
            <a:pPr>
              <a:buNone/>
            </a:pPr>
            <a:r>
              <a:rPr lang="en-GB" dirty="0"/>
              <a:t>		</a:t>
            </a:r>
            <a:r>
              <a:rPr lang="en-GB" dirty="0" smtClean="0"/>
              <a:t>The Catcher in the Rye</a:t>
            </a:r>
          </a:p>
          <a:p>
            <a:pPr>
              <a:buNone/>
            </a:pPr>
            <a:r>
              <a:rPr lang="en-GB" dirty="0"/>
              <a:t>	</a:t>
            </a:r>
            <a:r>
              <a:rPr lang="en-GB" dirty="0" smtClean="0"/>
              <a:t>	To the Lighthouse</a:t>
            </a:r>
          </a:p>
          <a:p>
            <a:pPr>
              <a:buNone/>
            </a:pPr>
            <a:r>
              <a:rPr lang="en-GB" dirty="0"/>
              <a:t>	</a:t>
            </a:r>
            <a:r>
              <a:rPr lang="en-GB" dirty="0" smtClean="0"/>
              <a:t>	Pride and Prejudice</a:t>
            </a:r>
          </a:p>
          <a:p>
            <a:pPr>
              <a:buNone/>
            </a:pPr>
            <a:r>
              <a:rPr lang="en-GB" dirty="0"/>
              <a:t>	</a:t>
            </a:r>
            <a:r>
              <a:rPr lang="en-GB" dirty="0" smtClean="0"/>
              <a:t>	The Lord of the Rings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So...Where should the capitals go?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	It was </a:t>
            </a:r>
            <a:r>
              <a:rPr lang="en-GB" dirty="0" err="1" smtClean="0"/>
              <a:t>friday</a:t>
            </a:r>
            <a:r>
              <a:rPr lang="en-GB" dirty="0" smtClean="0"/>
              <a:t> and the employee of the month for </a:t>
            </a:r>
            <a:r>
              <a:rPr lang="en-GB" dirty="0" err="1" smtClean="0"/>
              <a:t>september</a:t>
            </a:r>
            <a:r>
              <a:rPr lang="en-GB" dirty="0" smtClean="0"/>
              <a:t> was due to be announced. There were several people in the running: </a:t>
            </a:r>
            <a:r>
              <a:rPr lang="en-GB" dirty="0" err="1" smtClean="0"/>
              <a:t>francesca</a:t>
            </a:r>
            <a:r>
              <a:rPr lang="en-GB" dirty="0" smtClean="0"/>
              <a:t>, </a:t>
            </a:r>
            <a:r>
              <a:rPr lang="en-GB" dirty="0" err="1" smtClean="0"/>
              <a:t>sam</a:t>
            </a:r>
            <a:r>
              <a:rPr lang="en-GB" dirty="0" smtClean="0"/>
              <a:t>, </a:t>
            </a:r>
            <a:r>
              <a:rPr lang="en-GB" dirty="0" err="1" smtClean="0"/>
              <a:t>steven</a:t>
            </a:r>
            <a:r>
              <a:rPr lang="en-GB" dirty="0" smtClean="0"/>
              <a:t> and </a:t>
            </a:r>
            <a:r>
              <a:rPr lang="en-GB" dirty="0" err="1" smtClean="0"/>
              <a:t>chloe</a:t>
            </a:r>
            <a:r>
              <a:rPr lang="en-GB" dirty="0" smtClean="0"/>
              <a:t> were all hoping to take the prize. A prize that would mean they got an extra 10 minutes break per day, even on a </a:t>
            </a:r>
            <a:r>
              <a:rPr lang="en-GB" dirty="0" err="1" smtClean="0"/>
              <a:t>saturday</a:t>
            </a:r>
            <a:r>
              <a:rPr lang="en-GB" dirty="0" smtClean="0"/>
              <a:t>, which was </a:t>
            </a:r>
            <a:r>
              <a:rPr lang="en-GB" dirty="0" err="1" smtClean="0"/>
              <a:t>mcDonalds’</a:t>
            </a:r>
            <a:r>
              <a:rPr lang="en-GB" dirty="0" smtClean="0"/>
              <a:t> busiest. The employees waited for the manager, </a:t>
            </a:r>
            <a:r>
              <a:rPr lang="en-GB" dirty="0" err="1" smtClean="0"/>
              <a:t>chris</a:t>
            </a:r>
            <a:r>
              <a:rPr lang="en-GB" dirty="0" smtClean="0"/>
              <a:t>, to announce the winner while the queen song ‘we are the champions’ played in the background.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Usage 3: the Word ‘I’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	The word ‘I’ is always capitalised because it refers to yourself.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	This means that:</a:t>
            </a:r>
          </a:p>
          <a:p>
            <a:r>
              <a:rPr lang="en-GB" dirty="0" smtClean="0"/>
              <a:t>I’m</a:t>
            </a:r>
          </a:p>
          <a:p>
            <a:r>
              <a:rPr lang="en-GB" dirty="0" smtClean="0"/>
              <a:t>I’d</a:t>
            </a:r>
          </a:p>
          <a:p>
            <a:r>
              <a:rPr lang="en-GB" dirty="0" smtClean="0"/>
              <a:t>I’ve</a:t>
            </a:r>
          </a:p>
          <a:p>
            <a:r>
              <a:rPr lang="en-GB" dirty="0" smtClean="0"/>
              <a:t>I’ll</a:t>
            </a:r>
          </a:p>
          <a:p>
            <a:pPr>
              <a:buNone/>
            </a:pPr>
            <a:r>
              <a:rPr lang="en-GB" dirty="0"/>
              <a:t>	</a:t>
            </a:r>
            <a:r>
              <a:rPr lang="en-GB" dirty="0" smtClean="0"/>
              <a:t>are also capitalised.</a:t>
            </a:r>
            <a:endParaRPr lang="en-GB" dirty="0"/>
          </a:p>
        </p:txBody>
      </p:sp>
      <p:pic>
        <p:nvPicPr>
          <p:cNvPr id="8194" name="Picture 2" descr="https://tse2.mm.bing.net/th?id=OIP.GIwojpCHejG8mPryneJ_2gEsCP&amp;pid=15.1&amp;P=0&amp;w=355&amp;h=1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212976"/>
            <a:ext cx="4210348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So...Where should the capitals go?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	It was 10 o’clock and </a:t>
            </a:r>
            <a:r>
              <a:rPr lang="en-GB" dirty="0" err="1" smtClean="0"/>
              <a:t>i</a:t>
            </a:r>
            <a:r>
              <a:rPr lang="en-GB" dirty="0" smtClean="0"/>
              <a:t> could hear the trees rustling outside my window. Earlier that day </a:t>
            </a:r>
            <a:r>
              <a:rPr lang="en-GB" dirty="0" err="1" smtClean="0"/>
              <a:t>i’d</a:t>
            </a:r>
            <a:r>
              <a:rPr lang="en-GB" dirty="0" smtClean="0"/>
              <a:t> been told a scary story by my friend and as </a:t>
            </a:r>
            <a:r>
              <a:rPr lang="en-GB" dirty="0" err="1" smtClean="0"/>
              <a:t>i’ve</a:t>
            </a:r>
            <a:r>
              <a:rPr lang="en-GB" dirty="0" smtClean="0"/>
              <a:t> got a very active imagination </a:t>
            </a:r>
            <a:r>
              <a:rPr lang="en-GB" dirty="0" err="1" smtClean="0"/>
              <a:t>i</a:t>
            </a:r>
            <a:r>
              <a:rPr lang="en-GB" dirty="0" smtClean="0"/>
              <a:t> could not help but think about that now and, try as </a:t>
            </a:r>
            <a:r>
              <a:rPr lang="en-GB" dirty="0" err="1" smtClean="0"/>
              <a:t>i</a:t>
            </a:r>
            <a:r>
              <a:rPr lang="en-GB" dirty="0" smtClean="0"/>
              <a:t> might, </a:t>
            </a:r>
            <a:r>
              <a:rPr lang="en-GB" dirty="0" err="1" smtClean="0"/>
              <a:t>i</a:t>
            </a:r>
            <a:r>
              <a:rPr lang="en-GB" dirty="0" smtClean="0"/>
              <a:t> could not get to sleep. </a:t>
            </a:r>
            <a:r>
              <a:rPr lang="en-GB" dirty="0" err="1"/>
              <a:t>i</a:t>
            </a:r>
            <a:r>
              <a:rPr lang="en-GB" dirty="0" err="1" smtClean="0"/>
              <a:t>’m</a:t>
            </a:r>
            <a:r>
              <a:rPr lang="en-GB" dirty="0" smtClean="0"/>
              <a:t> such a wimp! </a:t>
            </a:r>
            <a:r>
              <a:rPr lang="en-GB" dirty="0"/>
              <a:t>B</a:t>
            </a:r>
            <a:r>
              <a:rPr lang="en-GB" dirty="0" smtClean="0"/>
              <a:t>ut </a:t>
            </a:r>
            <a:r>
              <a:rPr lang="en-GB" dirty="0" err="1" smtClean="0"/>
              <a:t>i’ll</a:t>
            </a:r>
            <a:r>
              <a:rPr lang="en-GB" dirty="0" smtClean="0"/>
              <a:t> bet </a:t>
            </a:r>
            <a:r>
              <a:rPr lang="en-GB" dirty="0" err="1" smtClean="0"/>
              <a:t>i’m</a:t>
            </a:r>
            <a:r>
              <a:rPr lang="en-GB" dirty="0" smtClean="0"/>
              <a:t> not the only one lying awake tonight. Simon looked even more scared than </a:t>
            </a:r>
            <a:r>
              <a:rPr lang="en-GB" dirty="0" err="1" smtClean="0"/>
              <a:t>i</a:t>
            </a:r>
            <a:r>
              <a:rPr lang="en-GB" dirty="0" smtClean="0"/>
              <a:t> did.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Usage 4: Initials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	Sometimes initials are used instead of a full name to shorten it.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E.g. </a:t>
            </a:r>
            <a:endParaRPr lang="en-GB" dirty="0"/>
          </a:p>
          <a:p>
            <a:pPr>
              <a:buNone/>
            </a:pPr>
            <a:r>
              <a:rPr lang="en-GB" dirty="0" smtClean="0"/>
              <a:t>BBC = British Broadcasting Corporation</a:t>
            </a:r>
          </a:p>
          <a:p>
            <a:pPr>
              <a:buNone/>
            </a:pPr>
            <a:r>
              <a:rPr lang="en-GB" dirty="0" smtClean="0"/>
              <a:t>BAFTA = British Film and Television Awards</a:t>
            </a:r>
          </a:p>
          <a:p>
            <a:pPr>
              <a:buNone/>
            </a:pPr>
            <a:r>
              <a:rPr lang="en-GB" dirty="0" smtClean="0"/>
              <a:t>RAF = Royal Air Force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	Can you think of any other initials that commonly stand for a longer title?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 sum 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The 4 uses of capital letters are:</a:t>
            </a:r>
          </a:p>
          <a:p>
            <a:pPr>
              <a:buNone/>
            </a:pPr>
            <a:r>
              <a:rPr lang="en-GB" dirty="0" smtClean="0"/>
              <a:t>1. </a:t>
            </a:r>
          </a:p>
          <a:p>
            <a:pPr>
              <a:buNone/>
            </a:pPr>
            <a:r>
              <a:rPr lang="en-GB" dirty="0" smtClean="0"/>
              <a:t>2. </a:t>
            </a:r>
          </a:p>
          <a:p>
            <a:pPr>
              <a:buNone/>
            </a:pPr>
            <a:r>
              <a:rPr lang="en-GB" dirty="0" smtClean="0"/>
              <a:t>3. </a:t>
            </a:r>
          </a:p>
          <a:p>
            <a:pPr>
              <a:buNone/>
            </a:pPr>
            <a:r>
              <a:rPr lang="en-GB" dirty="0" smtClean="0"/>
              <a:t>4. 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On the next slide you will see a paragraph of writing. Your job is to rewrite the paragraph adding in the capital letters.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	my mum had told me not to watch “silence of the lambs” because it had been awarded an 18 certificate by the </a:t>
            </a:r>
            <a:r>
              <a:rPr lang="en-GB" dirty="0" err="1" smtClean="0"/>
              <a:t>bbfc</a:t>
            </a:r>
            <a:r>
              <a:rPr lang="en-GB" dirty="0" smtClean="0"/>
              <a:t> but my friend </a:t>
            </a:r>
            <a:r>
              <a:rPr lang="en-GB" dirty="0" err="1" smtClean="0"/>
              <a:t>christopher</a:t>
            </a:r>
            <a:r>
              <a:rPr lang="en-GB" dirty="0" smtClean="0"/>
              <a:t> had been raving about it and said </a:t>
            </a:r>
            <a:r>
              <a:rPr lang="en-GB" dirty="0" err="1" smtClean="0"/>
              <a:t>i’d</a:t>
            </a:r>
            <a:r>
              <a:rPr lang="en-GB" dirty="0" smtClean="0"/>
              <a:t> need to watch it </a:t>
            </a:r>
            <a:r>
              <a:rPr lang="en-GB" dirty="0" err="1" smtClean="0"/>
              <a:t>asap</a:t>
            </a:r>
            <a:r>
              <a:rPr lang="en-GB" dirty="0" smtClean="0"/>
              <a:t> so that we could chat about it. it was </a:t>
            </a:r>
            <a:r>
              <a:rPr lang="en-GB" dirty="0" err="1" smtClean="0"/>
              <a:t>tuesday</a:t>
            </a:r>
            <a:r>
              <a:rPr lang="en-GB" dirty="0" smtClean="0"/>
              <a:t> night so </a:t>
            </a:r>
            <a:r>
              <a:rPr lang="en-GB" dirty="0" err="1" smtClean="0"/>
              <a:t>i</a:t>
            </a:r>
            <a:r>
              <a:rPr lang="en-GB" dirty="0" smtClean="0"/>
              <a:t> knew she would be working late at the </a:t>
            </a:r>
            <a:r>
              <a:rPr lang="en-GB" dirty="0" err="1" smtClean="0"/>
              <a:t>nhs</a:t>
            </a:r>
            <a:r>
              <a:rPr lang="en-GB" dirty="0" smtClean="0"/>
              <a:t> royal infirmary in </a:t>
            </a:r>
            <a:r>
              <a:rPr lang="en-GB" dirty="0" err="1" smtClean="0"/>
              <a:t>edinburgh</a:t>
            </a:r>
            <a:r>
              <a:rPr lang="en-GB" dirty="0" smtClean="0"/>
              <a:t>. </a:t>
            </a:r>
            <a:r>
              <a:rPr lang="en-GB" dirty="0" err="1" smtClean="0"/>
              <a:t>i</a:t>
            </a:r>
            <a:r>
              <a:rPr lang="en-GB" dirty="0" smtClean="0"/>
              <a:t> decided </a:t>
            </a:r>
            <a:r>
              <a:rPr lang="en-GB" dirty="0" err="1" smtClean="0"/>
              <a:t>i’d</a:t>
            </a:r>
            <a:r>
              <a:rPr lang="en-GB" dirty="0" smtClean="0"/>
              <a:t> chance it.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	</a:t>
            </a:r>
            <a:r>
              <a:rPr lang="en-GB" dirty="0" err="1" smtClean="0"/>
              <a:t>i</a:t>
            </a:r>
            <a:r>
              <a:rPr lang="en-GB" dirty="0" smtClean="0"/>
              <a:t> only realised later that </a:t>
            </a:r>
            <a:r>
              <a:rPr lang="en-GB" dirty="0" err="1" smtClean="0"/>
              <a:t>i</a:t>
            </a:r>
            <a:r>
              <a:rPr lang="en-GB" dirty="0" smtClean="0"/>
              <a:t> had forgotten to take the </a:t>
            </a:r>
            <a:r>
              <a:rPr lang="en-GB" dirty="0" err="1" smtClean="0"/>
              <a:t>dvd</a:t>
            </a:r>
            <a:r>
              <a:rPr lang="en-GB" dirty="0" smtClean="0"/>
              <a:t> out of the player. my mum found it. </a:t>
            </a:r>
            <a:r>
              <a:rPr lang="en-GB" dirty="0" err="1"/>
              <a:t>i</a:t>
            </a:r>
            <a:r>
              <a:rPr lang="en-GB" dirty="0" err="1" smtClean="0"/>
              <a:t>’ve</a:t>
            </a:r>
            <a:r>
              <a:rPr lang="en-GB" dirty="0" smtClean="0"/>
              <a:t> now been grounded for a whole week which means </a:t>
            </a:r>
            <a:r>
              <a:rPr lang="en-GB" dirty="0" err="1" smtClean="0"/>
              <a:t>i’ll</a:t>
            </a:r>
            <a:r>
              <a:rPr lang="en-GB" dirty="0" smtClean="0"/>
              <a:t> miss </a:t>
            </a:r>
            <a:r>
              <a:rPr lang="en-GB" dirty="0" err="1" smtClean="0"/>
              <a:t>jamie’s</a:t>
            </a:r>
            <a:r>
              <a:rPr lang="en-GB" dirty="0" smtClean="0"/>
              <a:t> party on </a:t>
            </a:r>
            <a:r>
              <a:rPr lang="en-GB" dirty="0" err="1" smtClean="0"/>
              <a:t>saturday</a:t>
            </a:r>
            <a:r>
              <a:rPr lang="en-GB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Learning Intention</a:t>
            </a:r>
          </a:p>
          <a:p>
            <a:pPr>
              <a:buNone/>
            </a:pPr>
            <a:r>
              <a:rPr lang="en-GB" dirty="0" smtClean="0"/>
              <a:t>To remember when a capital letter is required.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Success Criteria</a:t>
            </a:r>
          </a:p>
          <a:p>
            <a:pPr>
              <a:buNone/>
            </a:pPr>
            <a:r>
              <a:rPr lang="en-GB" dirty="0" smtClean="0"/>
              <a:t>I can use capital letters accurately.</a:t>
            </a:r>
            <a:endParaRPr lang="en-GB" dirty="0"/>
          </a:p>
        </p:txBody>
      </p:sp>
      <p:pic>
        <p:nvPicPr>
          <p:cNvPr id="2050" name="Picture 2" descr="https://tse2.mm.bing.net/th?id=OIP.GIwojpCHejG8mPryneJ_2gEsCP&amp;pid=15.1&amp;P=0&amp;w=355&amp;h=1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4797152"/>
            <a:ext cx="3381375" cy="1619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	Use capital letters in the 4 ways you have been taught today.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	You must do this in ALL of your writing in ALL subject areas.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	If you make a mistake your teachers will write a </a:t>
            </a:r>
            <a:r>
              <a:rPr lang="en-GB" dirty="0" smtClean="0">
                <a:solidFill>
                  <a:schemeClr val="accent4"/>
                </a:solidFill>
              </a:rPr>
              <a:t>C</a:t>
            </a:r>
            <a:r>
              <a:rPr lang="en-GB" dirty="0" smtClean="0"/>
              <a:t> to indicate that you’ve made a mistake.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150</Words>
  <Application>Microsoft Office PowerPoint</Application>
  <PresentationFormat>On-screen Show (4:3)</PresentationFormat>
  <Paragraphs>77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       Our literacy  focus for September is...  CAPITAL LETTERS    </vt:lpstr>
      <vt:lpstr> </vt:lpstr>
      <vt:lpstr>Usage 1: The Start of a Sentence</vt:lpstr>
      <vt:lpstr>So...Where should the capitals go?</vt:lpstr>
      <vt:lpstr>Usage 2: Names</vt:lpstr>
      <vt:lpstr>So...Where should the capitals go?</vt:lpstr>
      <vt:lpstr>Usage 3: the Word ‘I’</vt:lpstr>
      <vt:lpstr>So...Where should the capitals go?</vt:lpstr>
      <vt:lpstr>Usage 4: Initials</vt:lpstr>
      <vt:lpstr>To sum up</vt:lpstr>
      <vt:lpstr>Slide 11</vt:lpstr>
      <vt:lpstr>Slide 12</vt:lpstr>
      <vt:lpstr>Next Steps</vt:lpstr>
    </vt:vector>
  </TitlesOfParts>
  <Company>Midlothian Council - Education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literacy  focus for September is...   CAPITAL LETTERS</dc:title>
  <dc:creator>petria57</dc:creator>
  <cp:lastModifiedBy>mcleaj43</cp:lastModifiedBy>
  <cp:revision>17</cp:revision>
  <dcterms:created xsi:type="dcterms:W3CDTF">2017-07-12T14:27:45Z</dcterms:created>
  <dcterms:modified xsi:type="dcterms:W3CDTF">2018-09-12T10:08:38Z</dcterms:modified>
</cp:coreProperties>
</file>