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Comfortaa SemiBold"/>
      <p:regular r:id="rId12"/>
      <p:bold r:id="rId13"/>
    </p:embeddedFont>
    <p:embeddedFont>
      <p:font typeface="EB Garamond SemiBold"/>
      <p:regular r:id="rId14"/>
      <p:bold r:id="rId15"/>
      <p:italic r:id="rId16"/>
      <p:boldItalic r:id="rId17"/>
    </p:embeddedFont>
    <p:embeddedFont>
      <p:font typeface="Bungee"/>
      <p:regular r:id="rId18"/>
    </p:embeddedFont>
    <p:embeddedFont>
      <p:font typeface="Comfortaa"/>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omfortaa-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ComfortaaSemiBold-bold.fntdata"/><Relationship Id="rId12" Type="http://schemas.openxmlformats.org/officeDocument/2006/relationships/font" Target="fonts/ComfortaaSemiBold-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EBGaramondSemiBold-bold.fntdata"/><Relationship Id="rId14" Type="http://schemas.openxmlformats.org/officeDocument/2006/relationships/font" Target="fonts/EBGaramondSemiBold-regular.fntdata"/><Relationship Id="rId17" Type="http://schemas.openxmlformats.org/officeDocument/2006/relationships/font" Target="fonts/EBGaramondSemiBold-boldItalic.fntdata"/><Relationship Id="rId16" Type="http://schemas.openxmlformats.org/officeDocument/2006/relationships/font" Target="fonts/EBGaramondSemiBold-italic.fntdata"/><Relationship Id="rId5" Type="http://schemas.openxmlformats.org/officeDocument/2006/relationships/notesMaster" Target="notesMasters/notesMaster1.xml"/><Relationship Id="rId19" Type="http://schemas.openxmlformats.org/officeDocument/2006/relationships/font" Target="fonts/Comfortaa-regular.fntdata"/><Relationship Id="rId6" Type="http://schemas.openxmlformats.org/officeDocument/2006/relationships/slide" Target="slides/slide1.xml"/><Relationship Id="rId18" Type="http://schemas.openxmlformats.org/officeDocument/2006/relationships/font" Target="fonts/Bungee-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9c2f955b1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9c2f955b1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4114c334a8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4114c334a8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9cba23199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9cba23199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9cba23199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9cba23199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41c919a208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41c919a20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med">
        <p14:prism dir="l"/>
      </p:transition>
    </mc:Choice>
    <mc:Fallback>
      <p:transition spd="med">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17.png"/><Relationship Id="rId13" Type="http://schemas.openxmlformats.org/officeDocument/2006/relationships/image" Target="../media/image9.png"/><Relationship Id="rId12"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13.png"/><Relationship Id="rId9" Type="http://schemas.openxmlformats.org/officeDocument/2006/relationships/image" Target="../media/image12.png"/><Relationship Id="rId15" Type="http://schemas.openxmlformats.org/officeDocument/2006/relationships/image" Target="../media/image8.png"/><Relationship Id="rId14" Type="http://schemas.openxmlformats.org/officeDocument/2006/relationships/image" Target="../media/image20.png"/><Relationship Id="rId17" Type="http://schemas.openxmlformats.org/officeDocument/2006/relationships/image" Target="../media/image7.png"/><Relationship Id="rId16" Type="http://schemas.openxmlformats.org/officeDocument/2006/relationships/image" Target="../media/image10.png"/><Relationship Id="rId5" Type="http://schemas.openxmlformats.org/officeDocument/2006/relationships/image" Target="../media/image6.png"/><Relationship Id="rId6" Type="http://schemas.openxmlformats.org/officeDocument/2006/relationships/image" Target="../media/image18.png"/><Relationship Id="rId18" Type="http://schemas.openxmlformats.org/officeDocument/2006/relationships/image" Target="../media/image14.png"/><Relationship Id="rId7" Type="http://schemas.openxmlformats.org/officeDocument/2006/relationships/image" Target="../media/image3.png"/><Relationship Id="rId8"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1" Type="http://schemas.openxmlformats.org/officeDocument/2006/relationships/image" Target="../media/image28.png"/><Relationship Id="rId10" Type="http://schemas.openxmlformats.org/officeDocument/2006/relationships/image" Target="../media/image26.png"/><Relationship Id="rId13" Type="http://schemas.openxmlformats.org/officeDocument/2006/relationships/image" Target="../media/image21.png"/><Relationship Id="rId12" Type="http://schemas.openxmlformats.org/officeDocument/2006/relationships/image" Target="../media/image32.png"/><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23.png"/><Relationship Id="rId9" Type="http://schemas.openxmlformats.org/officeDocument/2006/relationships/image" Target="../media/image25.png"/><Relationship Id="rId15" Type="http://schemas.openxmlformats.org/officeDocument/2006/relationships/image" Target="../media/image30.png"/><Relationship Id="rId14" Type="http://schemas.openxmlformats.org/officeDocument/2006/relationships/image" Target="../media/image33.png"/><Relationship Id="rId16" Type="http://schemas.openxmlformats.org/officeDocument/2006/relationships/image" Target="../media/image27.png"/><Relationship Id="rId5" Type="http://schemas.openxmlformats.org/officeDocument/2006/relationships/image" Target="../media/image29.png"/><Relationship Id="rId6" Type="http://schemas.openxmlformats.org/officeDocument/2006/relationships/image" Target="../media/image24.png"/><Relationship Id="rId7" Type="http://schemas.openxmlformats.org/officeDocument/2006/relationships/image" Target="../media/image22.png"/><Relationship Id="rId8"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5061675" y="4610925"/>
            <a:ext cx="4009500" cy="50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lang="en-GB" sz="2300">
                <a:latin typeface="Bungee"/>
                <a:ea typeface="Bungee"/>
                <a:cs typeface="Bungee"/>
                <a:sym typeface="Bungee"/>
              </a:rPr>
              <a:t>Black history month</a:t>
            </a:r>
            <a:endParaRPr sz="2300">
              <a:latin typeface="Bungee"/>
              <a:ea typeface="Bungee"/>
              <a:cs typeface="Bungee"/>
              <a:sym typeface="Bungee"/>
            </a:endParaRPr>
          </a:p>
        </p:txBody>
      </p:sp>
      <p:sp>
        <p:nvSpPr>
          <p:cNvPr id="55" name="Google Shape;55;p13"/>
          <p:cNvSpPr txBox="1"/>
          <p:nvPr/>
        </p:nvSpPr>
        <p:spPr>
          <a:xfrm>
            <a:off x="105825" y="127000"/>
            <a:ext cx="1608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rgbClr val="980000"/>
              </a:solidFill>
              <a:latin typeface="Bungee"/>
              <a:ea typeface="Bungee"/>
              <a:cs typeface="Bungee"/>
              <a:sym typeface="Bungee"/>
            </a:endParaRPr>
          </a:p>
        </p:txBody>
      </p:sp>
      <p:pic>
        <p:nvPicPr>
          <p:cNvPr id="56" name="Google Shape;56;p13"/>
          <p:cNvPicPr preferRelativeResize="0"/>
          <p:nvPr/>
        </p:nvPicPr>
        <p:blipFill>
          <a:blip r:embed="rId4">
            <a:alphaModFix/>
          </a:blip>
          <a:stretch>
            <a:fillRect/>
          </a:stretch>
        </p:blipFill>
        <p:spPr>
          <a:xfrm>
            <a:off x="5536637" y="1320375"/>
            <a:ext cx="2131049" cy="1444153"/>
          </a:xfrm>
          <a:prstGeom prst="rect">
            <a:avLst/>
          </a:prstGeom>
          <a:noFill/>
          <a:ln>
            <a:noFill/>
          </a:ln>
        </p:spPr>
      </p:pic>
      <p:pic>
        <p:nvPicPr>
          <p:cNvPr id="57" name="Google Shape;57;p13"/>
          <p:cNvPicPr preferRelativeResize="0"/>
          <p:nvPr/>
        </p:nvPicPr>
        <p:blipFill>
          <a:blip r:embed="rId5">
            <a:alphaModFix/>
          </a:blip>
          <a:stretch>
            <a:fillRect/>
          </a:stretch>
        </p:blipFill>
        <p:spPr>
          <a:xfrm>
            <a:off x="0" y="0"/>
            <a:ext cx="1493800" cy="1493800"/>
          </a:xfrm>
          <a:prstGeom prst="rect">
            <a:avLst/>
          </a:prstGeom>
          <a:noFill/>
          <a:ln>
            <a:noFill/>
          </a:ln>
        </p:spPr>
      </p:pic>
      <p:pic>
        <p:nvPicPr>
          <p:cNvPr id="58" name="Google Shape;58;p13"/>
          <p:cNvPicPr preferRelativeResize="0"/>
          <p:nvPr/>
        </p:nvPicPr>
        <p:blipFill>
          <a:blip r:embed="rId6">
            <a:alphaModFix/>
          </a:blip>
          <a:stretch>
            <a:fillRect/>
          </a:stretch>
        </p:blipFill>
        <p:spPr>
          <a:xfrm>
            <a:off x="0" y="1493800"/>
            <a:ext cx="1725150" cy="1725150"/>
          </a:xfrm>
          <a:prstGeom prst="rect">
            <a:avLst/>
          </a:prstGeom>
          <a:noFill/>
          <a:ln>
            <a:noFill/>
          </a:ln>
        </p:spPr>
      </p:pic>
      <p:pic>
        <p:nvPicPr>
          <p:cNvPr id="59" name="Google Shape;59;p13"/>
          <p:cNvPicPr preferRelativeResize="0"/>
          <p:nvPr/>
        </p:nvPicPr>
        <p:blipFill>
          <a:blip r:embed="rId7">
            <a:alphaModFix/>
          </a:blip>
          <a:stretch>
            <a:fillRect/>
          </a:stretch>
        </p:blipFill>
        <p:spPr>
          <a:xfrm>
            <a:off x="1493800" y="56875"/>
            <a:ext cx="1725150" cy="1725150"/>
          </a:xfrm>
          <a:prstGeom prst="rect">
            <a:avLst/>
          </a:prstGeom>
          <a:noFill/>
          <a:ln>
            <a:noFill/>
          </a:ln>
        </p:spPr>
      </p:pic>
      <p:pic>
        <p:nvPicPr>
          <p:cNvPr id="60" name="Google Shape;60;p13"/>
          <p:cNvPicPr preferRelativeResize="0"/>
          <p:nvPr/>
        </p:nvPicPr>
        <p:blipFill>
          <a:blip r:embed="rId8">
            <a:alphaModFix/>
          </a:blip>
          <a:stretch>
            <a:fillRect/>
          </a:stretch>
        </p:blipFill>
        <p:spPr>
          <a:xfrm>
            <a:off x="1655975" y="1782023"/>
            <a:ext cx="1683750" cy="2039750"/>
          </a:xfrm>
          <a:prstGeom prst="rect">
            <a:avLst/>
          </a:prstGeom>
          <a:noFill/>
          <a:ln>
            <a:noFill/>
          </a:ln>
        </p:spPr>
      </p:pic>
      <p:pic>
        <p:nvPicPr>
          <p:cNvPr id="61" name="Google Shape;61;p13"/>
          <p:cNvPicPr preferRelativeResize="0"/>
          <p:nvPr/>
        </p:nvPicPr>
        <p:blipFill>
          <a:blip r:embed="rId9">
            <a:alphaModFix/>
          </a:blip>
          <a:stretch>
            <a:fillRect/>
          </a:stretch>
        </p:blipFill>
        <p:spPr>
          <a:xfrm>
            <a:off x="2111272" y="3644010"/>
            <a:ext cx="1493800" cy="1493800"/>
          </a:xfrm>
          <a:prstGeom prst="rect">
            <a:avLst/>
          </a:prstGeom>
          <a:noFill/>
          <a:ln>
            <a:noFill/>
          </a:ln>
        </p:spPr>
      </p:pic>
      <p:pic>
        <p:nvPicPr>
          <p:cNvPr id="62" name="Google Shape;62;p13"/>
          <p:cNvPicPr preferRelativeResize="0"/>
          <p:nvPr/>
        </p:nvPicPr>
        <p:blipFill>
          <a:blip r:embed="rId10">
            <a:alphaModFix/>
          </a:blip>
          <a:stretch>
            <a:fillRect/>
          </a:stretch>
        </p:blipFill>
        <p:spPr>
          <a:xfrm>
            <a:off x="3278199" y="1778010"/>
            <a:ext cx="1866003" cy="1866003"/>
          </a:xfrm>
          <a:prstGeom prst="rect">
            <a:avLst/>
          </a:prstGeom>
          <a:noFill/>
          <a:ln>
            <a:noFill/>
          </a:ln>
        </p:spPr>
      </p:pic>
      <p:pic>
        <p:nvPicPr>
          <p:cNvPr id="63" name="Google Shape;63;p13"/>
          <p:cNvPicPr preferRelativeResize="0"/>
          <p:nvPr/>
        </p:nvPicPr>
        <p:blipFill>
          <a:blip r:embed="rId11">
            <a:alphaModFix/>
          </a:blip>
          <a:stretch>
            <a:fillRect/>
          </a:stretch>
        </p:blipFill>
        <p:spPr>
          <a:xfrm>
            <a:off x="0" y="3218950"/>
            <a:ext cx="2350819" cy="1322325"/>
          </a:xfrm>
          <a:prstGeom prst="rect">
            <a:avLst/>
          </a:prstGeom>
          <a:noFill/>
          <a:ln>
            <a:noFill/>
          </a:ln>
        </p:spPr>
      </p:pic>
      <p:pic>
        <p:nvPicPr>
          <p:cNvPr id="64" name="Google Shape;64;p13"/>
          <p:cNvPicPr preferRelativeResize="0"/>
          <p:nvPr/>
        </p:nvPicPr>
        <p:blipFill>
          <a:blip r:embed="rId12">
            <a:alphaModFix/>
          </a:blip>
          <a:stretch>
            <a:fillRect/>
          </a:stretch>
        </p:blipFill>
        <p:spPr>
          <a:xfrm>
            <a:off x="3218950" y="56870"/>
            <a:ext cx="2300200" cy="1725150"/>
          </a:xfrm>
          <a:prstGeom prst="rect">
            <a:avLst/>
          </a:prstGeom>
          <a:noFill/>
          <a:ln>
            <a:noFill/>
          </a:ln>
        </p:spPr>
      </p:pic>
      <p:pic>
        <p:nvPicPr>
          <p:cNvPr id="65" name="Google Shape;65;p13"/>
          <p:cNvPicPr preferRelativeResize="0"/>
          <p:nvPr/>
        </p:nvPicPr>
        <p:blipFill>
          <a:blip r:embed="rId13">
            <a:alphaModFix/>
          </a:blip>
          <a:stretch>
            <a:fillRect/>
          </a:stretch>
        </p:blipFill>
        <p:spPr>
          <a:xfrm>
            <a:off x="5519148" y="56875"/>
            <a:ext cx="2166024" cy="1263500"/>
          </a:xfrm>
          <a:prstGeom prst="rect">
            <a:avLst/>
          </a:prstGeom>
          <a:noFill/>
          <a:ln>
            <a:noFill/>
          </a:ln>
        </p:spPr>
      </p:pic>
      <p:pic>
        <p:nvPicPr>
          <p:cNvPr id="66" name="Google Shape;66;p13"/>
          <p:cNvPicPr preferRelativeResize="0"/>
          <p:nvPr/>
        </p:nvPicPr>
        <p:blipFill>
          <a:blip r:embed="rId14">
            <a:alphaModFix/>
          </a:blip>
          <a:stretch>
            <a:fillRect/>
          </a:stretch>
        </p:blipFill>
        <p:spPr>
          <a:xfrm>
            <a:off x="7650200" y="56866"/>
            <a:ext cx="1493800" cy="1994334"/>
          </a:xfrm>
          <a:prstGeom prst="rect">
            <a:avLst/>
          </a:prstGeom>
          <a:noFill/>
          <a:ln>
            <a:noFill/>
          </a:ln>
        </p:spPr>
      </p:pic>
      <p:pic>
        <p:nvPicPr>
          <p:cNvPr id="67" name="Google Shape;67;p13"/>
          <p:cNvPicPr preferRelativeResize="0"/>
          <p:nvPr/>
        </p:nvPicPr>
        <p:blipFill>
          <a:blip r:embed="rId15">
            <a:alphaModFix/>
          </a:blip>
          <a:stretch>
            <a:fillRect/>
          </a:stretch>
        </p:blipFill>
        <p:spPr>
          <a:xfrm>
            <a:off x="7650200" y="1782026"/>
            <a:ext cx="1493800" cy="2237899"/>
          </a:xfrm>
          <a:prstGeom prst="rect">
            <a:avLst/>
          </a:prstGeom>
          <a:noFill/>
          <a:ln>
            <a:noFill/>
          </a:ln>
        </p:spPr>
      </p:pic>
      <p:pic>
        <p:nvPicPr>
          <p:cNvPr id="68" name="Google Shape;68;p13"/>
          <p:cNvPicPr preferRelativeResize="0"/>
          <p:nvPr/>
        </p:nvPicPr>
        <p:blipFill>
          <a:blip r:embed="rId16">
            <a:alphaModFix/>
          </a:blip>
          <a:stretch>
            <a:fillRect/>
          </a:stretch>
        </p:blipFill>
        <p:spPr>
          <a:xfrm>
            <a:off x="5005631" y="2675277"/>
            <a:ext cx="1244021" cy="1865999"/>
          </a:xfrm>
          <a:prstGeom prst="rect">
            <a:avLst/>
          </a:prstGeom>
          <a:noFill/>
          <a:ln>
            <a:noFill/>
          </a:ln>
        </p:spPr>
      </p:pic>
      <p:pic>
        <p:nvPicPr>
          <p:cNvPr id="69" name="Google Shape;69;p13"/>
          <p:cNvPicPr preferRelativeResize="0"/>
          <p:nvPr/>
        </p:nvPicPr>
        <p:blipFill>
          <a:blip r:embed="rId17">
            <a:alphaModFix/>
          </a:blip>
          <a:stretch>
            <a:fillRect/>
          </a:stretch>
        </p:blipFill>
        <p:spPr>
          <a:xfrm>
            <a:off x="6327912" y="2764523"/>
            <a:ext cx="1244025" cy="1846404"/>
          </a:xfrm>
          <a:prstGeom prst="rect">
            <a:avLst/>
          </a:prstGeom>
          <a:noFill/>
          <a:ln>
            <a:noFill/>
          </a:ln>
        </p:spPr>
      </p:pic>
      <p:pic>
        <p:nvPicPr>
          <p:cNvPr id="70" name="Google Shape;70;p13"/>
          <p:cNvPicPr preferRelativeResize="0"/>
          <p:nvPr/>
        </p:nvPicPr>
        <p:blipFill>
          <a:blip r:embed="rId18">
            <a:alphaModFix/>
          </a:blip>
          <a:stretch>
            <a:fillRect/>
          </a:stretch>
        </p:blipFill>
        <p:spPr>
          <a:xfrm>
            <a:off x="3671461" y="3643988"/>
            <a:ext cx="1323842" cy="13223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764D"/>
        </a:solidFill>
      </p:bgPr>
    </p:bg>
    <p:spTree>
      <p:nvGrpSpPr>
        <p:cNvPr id="74" name="Shape 74"/>
        <p:cNvGrpSpPr/>
        <p:nvPr/>
      </p:nvGrpSpPr>
      <p:grpSpPr>
        <a:xfrm>
          <a:off x="0" y="0"/>
          <a:ext cx="0" cy="0"/>
          <a:chOff x="0" y="0"/>
          <a:chExt cx="0" cy="0"/>
        </a:xfrm>
      </p:grpSpPr>
      <p:sp>
        <p:nvSpPr>
          <p:cNvPr id="75" name="Google Shape;75;p14"/>
          <p:cNvSpPr txBox="1"/>
          <p:nvPr>
            <p:ph type="ctrTitle"/>
          </p:nvPr>
        </p:nvSpPr>
        <p:spPr>
          <a:xfrm>
            <a:off x="638400" y="339050"/>
            <a:ext cx="7743300" cy="678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sz="2500">
                <a:solidFill>
                  <a:srgbClr val="980000"/>
                </a:solidFill>
                <a:latin typeface="Bungee"/>
                <a:ea typeface="Bungee"/>
                <a:cs typeface="Bungee"/>
                <a:sym typeface="Bungee"/>
              </a:rPr>
              <a:t>Standing firm in power and pride</a:t>
            </a:r>
            <a:endParaRPr sz="2500">
              <a:solidFill>
                <a:srgbClr val="980000"/>
              </a:solidFill>
              <a:latin typeface="Bungee"/>
              <a:ea typeface="Bungee"/>
              <a:cs typeface="Bungee"/>
              <a:sym typeface="Bungee"/>
            </a:endParaRPr>
          </a:p>
        </p:txBody>
      </p:sp>
      <p:sp>
        <p:nvSpPr>
          <p:cNvPr id="76" name="Google Shape;76;p14"/>
          <p:cNvSpPr txBox="1"/>
          <p:nvPr/>
        </p:nvSpPr>
        <p:spPr>
          <a:xfrm>
            <a:off x="528375" y="1903925"/>
            <a:ext cx="4902300" cy="2197800"/>
          </a:xfrm>
          <a:prstGeom prst="rect">
            <a:avLst/>
          </a:prstGeom>
          <a:noFill/>
          <a:ln cap="flat" cmpd="sng" w="38100">
            <a:solidFill>
              <a:srgbClr val="741B47"/>
            </a:solidFill>
            <a:prstDash val="solid"/>
            <a:round/>
            <a:headEnd len="sm" w="sm" type="none"/>
            <a:tailEnd len="sm" w="sm" type="none"/>
          </a:ln>
        </p:spPr>
        <p:txBody>
          <a:bodyPr anchorCtr="0" anchor="t" bIns="91425" lIns="91425" spcFirstLastPara="1" rIns="91425" wrap="square" tIns="91425">
            <a:noAutofit/>
          </a:bodyPr>
          <a:lstStyle/>
          <a:p>
            <a:pPr indent="-323850" lvl="0" marL="457200" rtl="0" algn="l">
              <a:lnSpc>
                <a:spcPct val="115000"/>
              </a:lnSpc>
              <a:spcBef>
                <a:spcPts val="1100"/>
              </a:spcBef>
              <a:spcAft>
                <a:spcPts val="0"/>
              </a:spcAft>
              <a:buClr>
                <a:schemeClr val="lt1"/>
              </a:buClr>
              <a:buSzPts val="1500"/>
              <a:buFont typeface="Comfortaa"/>
              <a:buChar char="●"/>
            </a:pPr>
            <a:r>
              <a:rPr b="1" lang="en-GB" sz="1100">
                <a:solidFill>
                  <a:schemeClr val="lt1"/>
                </a:solidFill>
                <a:latin typeface="Comfortaa"/>
                <a:ea typeface="Comfortaa"/>
                <a:cs typeface="Comfortaa"/>
                <a:sym typeface="Comfortaa"/>
              </a:rPr>
              <a:t> </a:t>
            </a:r>
            <a:r>
              <a:rPr b="1" lang="en-GB" sz="1300">
                <a:solidFill>
                  <a:schemeClr val="lt1"/>
                </a:solidFill>
                <a:latin typeface="Comfortaa"/>
                <a:ea typeface="Comfortaa"/>
                <a:cs typeface="Comfortaa"/>
                <a:sym typeface="Comfortaa"/>
              </a:rPr>
              <a:t>“Standing Firm in Power and Pride,” a powerful tribute to the resilience, strength, and unwavering commitment to progress that defines the Black community across the globe. This year, the theme highlights the profound contributions made by Black people be they leaders, activists, or pioneers who have shaped history, while also looking towards a future of continued empowerment, unity, and growth.</a:t>
            </a:r>
            <a:endParaRPr b="1" sz="1300">
              <a:solidFill>
                <a:schemeClr val="lt1"/>
              </a:solidFill>
              <a:latin typeface="Comfortaa"/>
              <a:ea typeface="Comfortaa"/>
              <a:cs typeface="Comfortaa"/>
              <a:sym typeface="Comfortaa"/>
            </a:endParaRPr>
          </a:p>
          <a:p>
            <a:pPr indent="0" lvl="0" marL="0" rtl="0" algn="l">
              <a:spcBef>
                <a:spcPts val="200"/>
              </a:spcBef>
              <a:spcAft>
                <a:spcPts val="0"/>
              </a:spcAft>
              <a:buNone/>
            </a:pPr>
            <a:r>
              <a:t/>
            </a:r>
            <a:endParaRPr sz="1500">
              <a:solidFill>
                <a:schemeClr val="lt1"/>
              </a:solidFill>
              <a:latin typeface="Comfortaa"/>
              <a:ea typeface="Comfortaa"/>
              <a:cs typeface="Comfortaa"/>
              <a:sym typeface="Comfortaa"/>
            </a:endParaRPr>
          </a:p>
        </p:txBody>
      </p:sp>
      <p:pic>
        <p:nvPicPr>
          <p:cNvPr id="77" name="Google Shape;77;p14"/>
          <p:cNvPicPr preferRelativeResize="0"/>
          <p:nvPr/>
        </p:nvPicPr>
        <p:blipFill>
          <a:blip r:embed="rId3">
            <a:alphaModFix/>
          </a:blip>
          <a:stretch>
            <a:fillRect/>
          </a:stretch>
        </p:blipFill>
        <p:spPr>
          <a:xfrm>
            <a:off x="5925350" y="1483100"/>
            <a:ext cx="2830425" cy="2830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764D"/>
        </a:solidFill>
      </p:bgPr>
    </p:bg>
    <p:spTree>
      <p:nvGrpSpPr>
        <p:cNvPr id="81" name="Shape 81"/>
        <p:cNvGrpSpPr/>
        <p:nvPr/>
      </p:nvGrpSpPr>
      <p:grpSpPr>
        <a:xfrm>
          <a:off x="0" y="0"/>
          <a:ext cx="0" cy="0"/>
          <a:chOff x="0" y="0"/>
          <a:chExt cx="0" cy="0"/>
        </a:xfrm>
      </p:grpSpPr>
      <p:sp>
        <p:nvSpPr>
          <p:cNvPr id="82" name="Google Shape;82;p15"/>
          <p:cNvSpPr txBox="1"/>
          <p:nvPr>
            <p:ph type="title"/>
          </p:nvPr>
        </p:nvSpPr>
        <p:spPr>
          <a:xfrm>
            <a:off x="1143000" y="191025"/>
            <a:ext cx="5953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solidFill>
                  <a:srgbClr val="980000"/>
                </a:solidFill>
                <a:latin typeface="Bungee"/>
                <a:ea typeface="Bungee"/>
                <a:cs typeface="Bungee"/>
                <a:sym typeface="Bungee"/>
              </a:rPr>
              <a:t>Black lives matter meaning</a:t>
            </a:r>
            <a:endParaRPr>
              <a:solidFill>
                <a:srgbClr val="980000"/>
              </a:solidFill>
              <a:latin typeface="Bungee"/>
              <a:ea typeface="Bungee"/>
              <a:cs typeface="Bungee"/>
              <a:sym typeface="Bungee"/>
            </a:endParaRPr>
          </a:p>
        </p:txBody>
      </p:sp>
      <p:sp>
        <p:nvSpPr>
          <p:cNvPr id="83" name="Google Shape;83;p15"/>
          <p:cNvSpPr txBox="1"/>
          <p:nvPr>
            <p:ph idx="1" type="body"/>
          </p:nvPr>
        </p:nvSpPr>
        <p:spPr>
          <a:xfrm>
            <a:off x="169325" y="814925"/>
            <a:ext cx="8445600" cy="3936900"/>
          </a:xfrm>
          <a:prstGeom prst="rect">
            <a:avLst/>
          </a:prstGeom>
        </p:spPr>
        <p:txBody>
          <a:bodyPr anchorCtr="0" anchor="t" bIns="91425" lIns="91425" spcFirstLastPara="1" rIns="91425" wrap="square" tIns="91425">
            <a:normAutofit/>
          </a:bodyPr>
          <a:lstStyle/>
          <a:p>
            <a:pPr indent="-323850" lvl="0" marL="457200" rtl="0" algn="l">
              <a:spcBef>
                <a:spcPts val="0"/>
              </a:spcBef>
              <a:spcAft>
                <a:spcPts val="0"/>
              </a:spcAft>
              <a:buClr>
                <a:schemeClr val="lt1"/>
              </a:buClr>
              <a:buSzPts val="1500"/>
              <a:buFont typeface="Comfortaa SemiBold"/>
              <a:buChar char="●"/>
            </a:pPr>
            <a:r>
              <a:rPr lang="en-GB" sz="1500">
                <a:solidFill>
                  <a:schemeClr val="lt1"/>
                </a:solidFill>
                <a:latin typeface="Comfortaa SemiBold"/>
                <a:ea typeface="Comfortaa SemiBold"/>
                <a:cs typeface="Comfortaa SemiBold"/>
                <a:sym typeface="Comfortaa SemiBold"/>
              </a:rPr>
              <a:t>Black Lives Matter is a political and social movement that aims to highlight racism,police brutality,discrimination and racial inequality experienced by black people.</a:t>
            </a:r>
            <a:endParaRPr sz="1500">
              <a:solidFill>
                <a:schemeClr val="lt1"/>
              </a:solidFill>
              <a:latin typeface="Comfortaa SemiBold"/>
              <a:ea typeface="Comfortaa SemiBold"/>
              <a:cs typeface="Comfortaa SemiBold"/>
              <a:sym typeface="Comfortaa SemiBold"/>
            </a:endParaRPr>
          </a:p>
          <a:p>
            <a:pPr indent="-323850" lvl="0" marL="457200" rtl="0" algn="l">
              <a:spcBef>
                <a:spcPts val="0"/>
              </a:spcBef>
              <a:spcAft>
                <a:spcPts val="0"/>
              </a:spcAft>
              <a:buClr>
                <a:schemeClr val="lt1"/>
              </a:buClr>
              <a:buSzPts val="1500"/>
              <a:buFont typeface="Comfortaa SemiBold"/>
              <a:buChar char="●"/>
            </a:pPr>
            <a:r>
              <a:rPr lang="en-GB" sz="1500">
                <a:solidFill>
                  <a:schemeClr val="lt1"/>
                </a:solidFill>
                <a:latin typeface="Comfortaa SemiBold"/>
                <a:ea typeface="Comfortaa SemiBold"/>
                <a:cs typeface="Comfortaa SemiBold"/>
                <a:sym typeface="Comfortaa SemiBold"/>
              </a:rPr>
              <a:t>The origin of BLM started in 2013 when three radical black organizers Alicia Garza,</a:t>
            </a:r>
            <a:r>
              <a:rPr lang="en-GB" sz="1500">
                <a:solidFill>
                  <a:schemeClr val="lt1"/>
                </a:solidFill>
                <a:latin typeface="Comfortaa SemiBold"/>
                <a:ea typeface="Comfortaa SemiBold"/>
                <a:cs typeface="Comfortaa SemiBold"/>
                <a:sym typeface="Comfortaa SemiBold"/>
              </a:rPr>
              <a:t>Patrisse</a:t>
            </a:r>
            <a:r>
              <a:rPr lang="en-GB" sz="1500">
                <a:solidFill>
                  <a:schemeClr val="lt1"/>
                </a:solidFill>
                <a:latin typeface="Comfortaa SemiBold"/>
                <a:ea typeface="Comfortaa SemiBold"/>
                <a:cs typeface="Comfortaa SemiBold"/>
                <a:sym typeface="Comfortaa SemiBold"/>
              </a:rPr>
              <a:t> Cullors and Opal tometi created a political centered movement #BlackLivesMatter in response to trayvon </a:t>
            </a:r>
            <a:r>
              <a:rPr lang="en-GB" sz="1500">
                <a:solidFill>
                  <a:schemeClr val="lt1"/>
                </a:solidFill>
                <a:latin typeface="Comfortaa SemiBold"/>
                <a:ea typeface="Comfortaa SemiBold"/>
                <a:cs typeface="Comfortaa SemiBold"/>
                <a:sym typeface="Comfortaa SemiBold"/>
              </a:rPr>
              <a:t>Martin's</a:t>
            </a:r>
            <a:r>
              <a:rPr lang="en-GB" sz="1500">
                <a:solidFill>
                  <a:schemeClr val="lt1"/>
                </a:solidFill>
                <a:latin typeface="Comfortaa SemiBold"/>
                <a:ea typeface="Comfortaa SemiBold"/>
                <a:cs typeface="Comfortaa SemiBold"/>
                <a:sym typeface="Comfortaa SemiBold"/>
              </a:rPr>
              <a:t> murderer.</a:t>
            </a:r>
            <a:endParaRPr sz="1500">
              <a:solidFill>
                <a:schemeClr val="lt1"/>
              </a:solidFill>
              <a:latin typeface="Comfortaa SemiBold"/>
              <a:ea typeface="Comfortaa SemiBold"/>
              <a:cs typeface="Comfortaa SemiBold"/>
              <a:sym typeface="Comfortaa SemiBold"/>
            </a:endParaRPr>
          </a:p>
          <a:p>
            <a:pPr indent="0" lvl="0" marL="457200" rtl="0" algn="l">
              <a:spcBef>
                <a:spcPts val="1200"/>
              </a:spcBef>
              <a:spcAft>
                <a:spcPts val="0"/>
              </a:spcAft>
              <a:buNone/>
            </a:pPr>
            <a:r>
              <a:t/>
            </a:r>
            <a:endParaRPr>
              <a:solidFill>
                <a:schemeClr val="lt1"/>
              </a:solidFill>
              <a:latin typeface="EB Garamond SemiBold"/>
              <a:ea typeface="EB Garamond SemiBold"/>
              <a:cs typeface="EB Garamond SemiBold"/>
              <a:sym typeface="EB Garamond SemiBold"/>
            </a:endParaRPr>
          </a:p>
          <a:p>
            <a:pPr indent="0" lvl="0" marL="457200" rtl="0" algn="l">
              <a:spcBef>
                <a:spcPts val="1200"/>
              </a:spcBef>
              <a:spcAft>
                <a:spcPts val="1200"/>
              </a:spcAft>
              <a:buNone/>
            </a:pPr>
            <a:r>
              <a:t/>
            </a:r>
            <a:endParaRPr>
              <a:solidFill>
                <a:schemeClr val="lt1"/>
              </a:solidFill>
              <a:latin typeface="EB Garamond SemiBold"/>
              <a:ea typeface="EB Garamond SemiBold"/>
              <a:cs typeface="EB Garamond SemiBold"/>
              <a:sym typeface="EB Garamond SemiBold"/>
            </a:endParaRPr>
          </a:p>
        </p:txBody>
      </p:sp>
      <p:pic>
        <p:nvPicPr>
          <p:cNvPr id="84" name="Google Shape;84;p15"/>
          <p:cNvPicPr preferRelativeResize="0"/>
          <p:nvPr/>
        </p:nvPicPr>
        <p:blipFill>
          <a:blip r:embed="rId3">
            <a:alphaModFix/>
          </a:blip>
          <a:stretch>
            <a:fillRect/>
          </a:stretch>
        </p:blipFill>
        <p:spPr>
          <a:xfrm>
            <a:off x="4572000" y="2727800"/>
            <a:ext cx="3503101" cy="2024025"/>
          </a:xfrm>
          <a:prstGeom prst="rect">
            <a:avLst/>
          </a:prstGeom>
          <a:noFill/>
          <a:ln>
            <a:noFill/>
          </a:ln>
        </p:spPr>
      </p:pic>
      <p:pic>
        <p:nvPicPr>
          <p:cNvPr id="85" name="Google Shape;85;p15"/>
          <p:cNvPicPr preferRelativeResize="0"/>
          <p:nvPr/>
        </p:nvPicPr>
        <p:blipFill>
          <a:blip r:embed="rId4">
            <a:alphaModFix/>
          </a:blip>
          <a:stretch>
            <a:fillRect/>
          </a:stretch>
        </p:blipFill>
        <p:spPr>
          <a:xfrm>
            <a:off x="893618" y="2727800"/>
            <a:ext cx="2698706" cy="20240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764D"/>
        </a:solid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400"/>
              </a:spcAft>
              <a:buClr>
                <a:schemeClr val="dk1"/>
              </a:buClr>
              <a:buSzPts val="1100"/>
              <a:buFont typeface="Arial"/>
              <a:buNone/>
            </a:pPr>
            <a:r>
              <a:rPr b="1" lang="en-GB" sz="3300">
                <a:solidFill>
                  <a:srgbClr val="980000"/>
                </a:solidFill>
                <a:latin typeface="Bungee"/>
                <a:ea typeface="Bungee"/>
                <a:cs typeface="Bungee"/>
                <a:sym typeface="Bungee"/>
              </a:rPr>
              <a:t>We Rise</a:t>
            </a:r>
            <a:endParaRPr sz="3300">
              <a:solidFill>
                <a:srgbClr val="980000"/>
              </a:solidFill>
              <a:latin typeface="Bungee"/>
              <a:ea typeface="Bungee"/>
              <a:cs typeface="Bungee"/>
              <a:sym typeface="Bungee"/>
            </a:endParaRPr>
          </a:p>
        </p:txBody>
      </p:sp>
      <p:sp>
        <p:nvSpPr>
          <p:cNvPr id="91" name="Google Shape;91;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1400"/>
              </a:spcBef>
              <a:spcAft>
                <a:spcPts val="0"/>
              </a:spcAft>
              <a:buClr>
                <a:schemeClr val="dk1"/>
              </a:buClr>
              <a:buSzPct val="84615"/>
              <a:buFont typeface="Arial"/>
              <a:buNone/>
            </a:pPr>
            <a:r>
              <a:t/>
            </a:r>
            <a:endParaRPr b="1" sz="1300">
              <a:solidFill>
                <a:schemeClr val="dk1"/>
              </a:solidFill>
            </a:endParaRPr>
          </a:p>
          <a:p>
            <a:pPr indent="0" lvl="0" marL="0" rtl="0" algn="l">
              <a:spcBef>
                <a:spcPts val="1200"/>
              </a:spcBef>
              <a:spcAft>
                <a:spcPts val="0"/>
              </a:spcAft>
              <a:buClr>
                <a:schemeClr val="dk1"/>
              </a:buClr>
              <a:buSzPts val="275"/>
              <a:buFont typeface="Arial"/>
              <a:buNone/>
            </a:pPr>
            <a:r>
              <a:rPr i="1" lang="en-GB" sz="7200">
                <a:solidFill>
                  <a:schemeClr val="lt1"/>
                </a:solidFill>
              </a:rPr>
              <a:t>(School Version) adapted by Darren Machiwana</a:t>
            </a:r>
            <a:endParaRPr i="1" sz="7200">
              <a:solidFill>
                <a:schemeClr val="lt1"/>
              </a:solidFill>
            </a:endParaRPr>
          </a:p>
          <a:p>
            <a:pPr indent="0" lvl="0" marL="0" rtl="0" algn="l">
              <a:spcBef>
                <a:spcPts val="1200"/>
              </a:spcBef>
              <a:spcAft>
                <a:spcPts val="0"/>
              </a:spcAft>
              <a:buClr>
                <a:schemeClr val="dk1"/>
              </a:buClr>
              <a:buSzPts val="275"/>
              <a:buFont typeface="Arial"/>
              <a:buNone/>
            </a:pPr>
            <a:r>
              <a:rPr lang="en-GB" sz="7200">
                <a:solidFill>
                  <a:schemeClr val="lt1"/>
                </a:solidFill>
              </a:rPr>
              <a:t>We come from dreamers, </a:t>
            </a:r>
            <a:r>
              <a:rPr b="1" lang="en-GB" sz="7200">
                <a:solidFill>
                  <a:schemeClr val="lt1"/>
                </a:solidFill>
              </a:rPr>
              <a:t>brave and strong</a:t>
            </a:r>
            <a:r>
              <a:rPr lang="en-GB" sz="7200">
                <a:solidFill>
                  <a:schemeClr val="lt1"/>
                </a:solidFill>
              </a:rPr>
              <a:t>,</a:t>
            </a:r>
            <a:br>
              <a:rPr lang="en-GB" sz="7200">
                <a:solidFill>
                  <a:schemeClr val="lt1"/>
                </a:solidFill>
              </a:rPr>
            </a:br>
            <a:r>
              <a:rPr lang="en-GB" sz="7200">
                <a:solidFill>
                  <a:schemeClr val="lt1"/>
                </a:solidFill>
              </a:rPr>
              <a:t>Who fought for what was right,</a:t>
            </a:r>
            <a:br>
              <a:rPr lang="en-GB" sz="7200">
                <a:solidFill>
                  <a:schemeClr val="lt1"/>
                </a:solidFill>
              </a:rPr>
            </a:br>
            <a:r>
              <a:rPr lang="en-GB" sz="7200">
                <a:solidFill>
                  <a:schemeClr val="lt1"/>
                </a:solidFill>
              </a:rPr>
              <a:t>They taught the world to stand with </a:t>
            </a:r>
            <a:r>
              <a:rPr b="1" lang="en-GB" sz="7200">
                <a:solidFill>
                  <a:schemeClr val="lt1"/>
                </a:solidFill>
              </a:rPr>
              <a:t>pride</a:t>
            </a:r>
            <a:r>
              <a:rPr lang="en-GB" sz="7200">
                <a:solidFill>
                  <a:schemeClr val="lt1"/>
                </a:solidFill>
              </a:rPr>
              <a:t>,</a:t>
            </a:r>
            <a:br>
              <a:rPr lang="en-GB" sz="7200">
                <a:solidFill>
                  <a:schemeClr val="lt1"/>
                </a:solidFill>
              </a:rPr>
            </a:br>
            <a:r>
              <a:rPr lang="en-GB" sz="7200">
                <a:solidFill>
                  <a:schemeClr val="lt1"/>
                </a:solidFill>
              </a:rPr>
              <a:t>And </a:t>
            </a:r>
            <a:r>
              <a:rPr b="1" lang="en-GB" sz="7200">
                <a:solidFill>
                  <a:schemeClr val="lt1"/>
                </a:solidFill>
              </a:rPr>
              <a:t>shine</a:t>
            </a:r>
            <a:r>
              <a:rPr lang="en-GB" sz="7200">
                <a:solidFill>
                  <a:schemeClr val="lt1"/>
                </a:solidFill>
              </a:rPr>
              <a:t> their brightest light.</a:t>
            </a:r>
            <a:endParaRPr sz="7200">
              <a:solidFill>
                <a:schemeClr val="lt1"/>
              </a:solidFill>
            </a:endParaRPr>
          </a:p>
          <a:p>
            <a:pPr indent="0" lvl="0" marL="0" rtl="0" algn="l">
              <a:spcBef>
                <a:spcPts val="1200"/>
              </a:spcBef>
              <a:spcAft>
                <a:spcPts val="0"/>
              </a:spcAft>
              <a:buClr>
                <a:schemeClr val="dk1"/>
              </a:buClr>
              <a:buSzPts val="275"/>
              <a:buFont typeface="Arial"/>
              <a:buNone/>
            </a:pPr>
            <a:r>
              <a:rPr lang="en-GB" sz="7200">
                <a:solidFill>
                  <a:schemeClr val="lt1"/>
                </a:solidFill>
              </a:rPr>
              <a:t>They marched in streets, they raised their hands,</a:t>
            </a:r>
            <a:br>
              <a:rPr lang="en-GB" sz="7200">
                <a:solidFill>
                  <a:schemeClr val="lt1"/>
                </a:solidFill>
              </a:rPr>
            </a:br>
            <a:r>
              <a:rPr lang="en-GB" sz="7200">
                <a:solidFill>
                  <a:schemeClr val="lt1"/>
                </a:solidFill>
              </a:rPr>
              <a:t>They spoke so all could hear,</a:t>
            </a:r>
            <a:br>
              <a:rPr lang="en-GB" sz="7200">
                <a:solidFill>
                  <a:schemeClr val="lt1"/>
                </a:solidFill>
              </a:rPr>
            </a:br>
            <a:r>
              <a:rPr lang="en-GB" sz="7200">
                <a:solidFill>
                  <a:schemeClr val="lt1"/>
                </a:solidFill>
              </a:rPr>
              <a:t>Their </a:t>
            </a:r>
            <a:r>
              <a:rPr b="1" lang="en-GB" sz="7200">
                <a:solidFill>
                  <a:schemeClr val="lt1"/>
                </a:solidFill>
              </a:rPr>
              <a:t>courage</a:t>
            </a:r>
            <a:r>
              <a:rPr lang="en-GB" sz="7200">
                <a:solidFill>
                  <a:schemeClr val="lt1"/>
                </a:solidFill>
              </a:rPr>
              <a:t> built the path we walk,</a:t>
            </a:r>
            <a:br>
              <a:rPr lang="en-GB" sz="7200">
                <a:solidFill>
                  <a:schemeClr val="lt1"/>
                </a:solidFill>
              </a:rPr>
            </a:br>
            <a:r>
              <a:rPr lang="en-GB" sz="7200">
                <a:solidFill>
                  <a:schemeClr val="lt1"/>
                </a:solidFill>
              </a:rPr>
              <a:t>Their voices guide us near.</a:t>
            </a:r>
            <a:endParaRPr sz="7200">
              <a:solidFill>
                <a:schemeClr val="lt1"/>
              </a:solidFill>
            </a:endParaRPr>
          </a:p>
          <a:p>
            <a:pPr indent="0" lvl="0" marL="0" rtl="0" algn="l">
              <a:spcBef>
                <a:spcPts val="1200"/>
              </a:spcBef>
              <a:spcAft>
                <a:spcPts val="1200"/>
              </a:spcAft>
              <a:buClr>
                <a:schemeClr val="dk1"/>
              </a:buClr>
              <a:buSzPct val="25287"/>
              <a:buFont typeface="Arial"/>
              <a:buNone/>
            </a:pPr>
            <a:r>
              <a:t/>
            </a:r>
            <a:endParaRPr sz="435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764D"/>
        </a:solidFill>
      </p:bgPr>
    </p:bg>
    <p:spTree>
      <p:nvGrpSpPr>
        <p:cNvPr id="95" name="Shape 95"/>
        <p:cNvGrpSpPr/>
        <p:nvPr/>
      </p:nvGrpSpPr>
      <p:grpSpPr>
        <a:xfrm>
          <a:off x="0" y="0"/>
          <a:ext cx="0" cy="0"/>
          <a:chOff x="0" y="0"/>
          <a:chExt cx="0" cy="0"/>
        </a:xfrm>
      </p:grpSpPr>
      <p:sp>
        <p:nvSpPr>
          <p:cNvPr id="96" name="Google Shape;96;p17"/>
          <p:cNvSpPr txBox="1"/>
          <p:nvPr>
            <p:ph idx="1" type="body"/>
          </p:nvPr>
        </p:nvSpPr>
        <p:spPr>
          <a:xfrm>
            <a:off x="311700" y="486175"/>
            <a:ext cx="8520600" cy="40377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lang="en-GB" sz="1700">
                <a:solidFill>
                  <a:schemeClr val="lt1"/>
                </a:solidFill>
              </a:rPr>
              <a:t>From classrooms now to far-off stars,</a:t>
            </a:r>
            <a:br>
              <a:rPr lang="en-GB" sz="1700">
                <a:solidFill>
                  <a:schemeClr val="lt1"/>
                </a:solidFill>
              </a:rPr>
            </a:br>
            <a:r>
              <a:rPr lang="en-GB" sz="1700">
                <a:solidFill>
                  <a:schemeClr val="lt1"/>
                </a:solidFill>
              </a:rPr>
              <a:t>Their dreams still help us </a:t>
            </a:r>
            <a:r>
              <a:rPr b="1" lang="en-GB" sz="1700">
                <a:solidFill>
                  <a:schemeClr val="lt1"/>
                </a:solidFill>
              </a:rPr>
              <a:t>grow</a:t>
            </a:r>
            <a:r>
              <a:rPr lang="en-GB" sz="1700">
                <a:solidFill>
                  <a:schemeClr val="lt1"/>
                </a:solidFill>
              </a:rPr>
              <a:t>,</a:t>
            </a:r>
            <a:br>
              <a:rPr lang="en-GB" sz="1700">
                <a:solidFill>
                  <a:schemeClr val="lt1"/>
                </a:solidFill>
              </a:rPr>
            </a:br>
            <a:r>
              <a:rPr lang="en-GB" sz="1700">
                <a:solidFill>
                  <a:schemeClr val="lt1"/>
                </a:solidFill>
              </a:rPr>
              <a:t>Because of them, we stand today—</a:t>
            </a:r>
            <a:br>
              <a:rPr lang="en-GB" sz="1700">
                <a:solidFill>
                  <a:schemeClr val="lt1"/>
                </a:solidFill>
              </a:rPr>
            </a:br>
            <a:r>
              <a:rPr lang="en-GB" sz="1700">
                <a:solidFill>
                  <a:schemeClr val="lt1"/>
                </a:solidFill>
              </a:rPr>
              <a:t>And let </a:t>
            </a:r>
            <a:r>
              <a:rPr b="1" lang="en-GB" sz="1700">
                <a:solidFill>
                  <a:schemeClr val="lt1"/>
                </a:solidFill>
              </a:rPr>
              <a:t>our greatness</a:t>
            </a:r>
            <a:r>
              <a:rPr lang="en-GB" sz="1700">
                <a:solidFill>
                  <a:schemeClr val="lt1"/>
                </a:solidFill>
              </a:rPr>
              <a:t> show.</a:t>
            </a:r>
            <a:endParaRPr sz="1700">
              <a:solidFill>
                <a:schemeClr val="lt1"/>
              </a:solidFill>
            </a:endParaRPr>
          </a:p>
          <a:p>
            <a:pPr indent="0" lvl="0" marL="0" rtl="0" algn="l">
              <a:spcBef>
                <a:spcPts val="1200"/>
              </a:spcBef>
              <a:spcAft>
                <a:spcPts val="0"/>
              </a:spcAft>
              <a:buClr>
                <a:schemeClr val="dk1"/>
              </a:buClr>
              <a:buSzPts val="1100"/>
              <a:buFont typeface="Arial"/>
              <a:buNone/>
            </a:pPr>
            <a:r>
              <a:rPr lang="en-GB" sz="1700">
                <a:solidFill>
                  <a:schemeClr val="lt1"/>
                </a:solidFill>
              </a:rPr>
              <a:t>So when we learn, and when we lead,</a:t>
            </a:r>
            <a:br>
              <a:rPr lang="en-GB" sz="1700">
                <a:solidFill>
                  <a:schemeClr val="lt1"/>
                </a:solidFill>
              </a:rPr>
            </a:br>
            <a:r>
              <a:rPr lang="en-GB" sz="1700">
                <a:solidFill>
                  <a:schemeClr val="lt1"/>
                </a:solidFill>
              </a:rPr>
              <a:t>We honor those before,</a:t>
            </a:r>
            <a:br>
              <a:rPr lang="en-GB" sz="1700">
                <a:solidFill>
                  <a:schemeClr val="lt1"/>
                </a:solidFill>
              </a:rPr>
            </a:br>
            <a:r>
              <a:rPr lang="en-GB" sz="1700">
                <a:solidFill>
                  <a:schemeClr val="lt1"/>
                </a:solidFill>
              </a:rPr>
              <a:t>Their strength, their love, their endless hope,</a:t>
            </a:r>
            <a:br>
              <a:rPr lang="en-GB" sz="1700">
                <a:solidFill>
                  <a:schemeClr val="lt1"/>
                </a:solidFill>
              </a:rPr>
            </a:br>
            <a:r>
              <a:rPr lang="en-GB" sz="1700">
                <a:solidFill>
                  <a:schemeClr val="lt1"/>
                </a:solidFill>
              </a:rPr>
              <a:t>Will live forevermore.</a:t>
            </a:r>
            <a:endParaRPr sz="1700">
              <a:solidFill>
                <a:schemeClr val="lt1"/>
              </a:solidFill>
            </a:endParaRPr>
          </a:p>
          <a:p>
            <a:pPr indent="0" lvl="0" marL="0" rtl="0" algn="l">
              <a:spcBef>
                <a:spcPts val="1200"/>
              </a:spcBef>
              <a:spcAft>
                <a:spcPts val="1200"/>
              </a:spcAft>
              <a:buClr>
                <a:schemeClr val="dk1"/>
              </a:buClr>
              <a:buSzPts val="1100"/>
              <a:buFont typeface="Arial"/>
              <a:buNone/>
            </a:pPr>
            <a:r>
              <a:rPr lang="en-GB" sz="1700">
                <a:solidFill>
                  <a:schemeClr val="lt1"/>
                </a:solidFill>
              </a:rPr>
              <a:t>We rise with pride in who we are,</a:t>
            </a:r>
            <a:br>
              <a:rPr lang="en-GB" sz="1700">
                <a:solidFill>
                  <a:schemeClr val="lt1"/>
                </a:solidFill>
              </a:rPr>
            </a:br>
            <a:r>
              <a:rPr lang="en-GB" sz="1700">
                <a:solidFill>
                  <a:schemeClr val="lt1"/>
                </a:solidFill>
              </a:rPr>
              <a:t>With hearts both </a:t>
            </a:r>
            <a:r>
              <a:rPr b="1" lang="en-GB" sz="1700">
                <a:solidFill>
                  <a:schemeClr val="lt1"/>
                </a:solidFill>
              </a:rPr>
              <a:t>brave and true</a:t>
            </a:r>
            <a:r>
              <a:rPr lang="en-GB" sz="1700">
                <a:solidFill>
                  <a:schemeClr val="lt1"/>
                </a:solidFill>
              </a:rPr>
              <a:t>,</a:t>
            </a:r>
            <a:br>
              <a:rPr lang="en-GB" sz="1700">
                <a:solidFill>
                  <a:schemeClr val="lt1"/>
                </a:solidFill>
              </a:rPr>
            </a:br>
            <a:r>
              <a:rPr lang="en-GB" sz="1700">
                <a:solidFill>
                  <a:schemeClr val="lt1"/>
                </a:solidFill>
              </a:rPr>
              <a:t>For Black history lives in us—</a:t>
            </a:r>
            <a:br>
              <a:rPr lang="en-GB" sz="1700">
                <a:solidFill>
                  <a:schemeClr val="lt1"/>
                </a:solidFill>
              </a:rPr>
            </a:br>
            <a:r>
              <a:rPr lang="en-GB" sz="1700">
                <a:solidFill>
                  <a:schemeClr val="lt1"/>
                </a:solidFill>
              </a:rPr>
              <a:t>And shines in all we do.</a:t>
            </a:r>
            <a:endParaRPr sz="170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764D"/>
        </a:solidFill>
      </p:bgPr>
    </p:bg>
    <p:spTree>
      <p:nvGrpSpPr>
        <p:cNvPr id="100" name="Shape 100"/>
        <p:cNvGrpSpPr/>
        <p:nvPr/>
      </p:nvGrpSpPr>
      <p:grpSpPr>
        <a:xfrm>
          <a:off x="0" y="0"/>
          <a:ext cx="0" cy="0"/>
          <a:chOff x="0" y="0"/>
          <a:chExt cx="0" cy="0"/>
        </a:xfrm>
      </p:grpSpPr>
      <p:pic>
        <p:nvPicPr>
          <p:cNvPr id="101" name="Google Shape;101;p18"/>
          <p:cNvPicPr preferRelativeResize="0"/>
          <p:nvPr/>
        </p:nvPicPr>
        <p:blipFill>
          <a:blip r:embed="rId3">
            <a:alphaModFix/>
          </a:blip>
          <a:stretch>
            <a:fillRect/>
          </a:stretch>
        </p:blipFill>
        <p:spPr>
          <a:xfrm>
            <a:off x="0" y="12"/>
            <a:ext cx="2619375" cy="1743075"/>
          </a:xfrm>
          <a:prstGeom prst="rect">
            <a:avLst/>
          </a:prstGeom>
          <a:noFill/>
          <a:ln>
            <a:noFill/>
          </a:ln>
        </p:spPr>
      </p:pic>
      <p:pic>
        <p:nvPicPr>
          <p:cNvPr id="102" name="Google Shape;102;p18"/>
          <p:cNvPicPr preferRelativeResize="0"/>
          <p:nvPr/>
        </p:nvPicPr>
        <p:blipFill>
          <a:blip r:embed="rId4">
            <a:alphaModFix/>
          </a:blip>
          <a:stretch>
            <a:fillRect/>
          </a:stretch>
        </p:blipFill>
        <p:spPr>
          <a:xfrm>
            <a:off x="2619369" y="60975"/>
            <a:ext cx="3098808" cy="1743074"/>
          </a:xfrm>
          <a:prstGeom prst="rect">
            <a:avLst/>
          </a:prstGeom>
          <a:noFill/>
          <a:ln>
            <a:noFill/>
          </a:ln>
        </p:spPr>
      </p:pic>
      <p:pic>
        <p:nvPicPr>
          <p:cNvPr id="103" name="Google Shape;103;p18"/>
          <p:cNvPicPr preferRelativeResize="0"/>
          <p:nvPr/>
        </p:nvPicPr>
        <p:blipFill>
          <a:blip r:embed="rId5">
            <a:alphaModFix/>
          </a:blip>
          <a:stretch>
            <a:fillRect/>
          </a:stretch>
        </p:blipFill>
        <p:spPr>
          <a:xfrm>
            <a:off x="2" y="1700213"/>
            <a:ext cx="2763021" cy="1743074"/>
          </a:xfrm>
          <a:prstGeom prst="rect">
            <a:avLst/>
          </a:prstGeom>
          <a:noFill/>
          <a:ln>
            <a:noFill/>
          </a:ln>
        </p:spPr>
      </p:pic>
      <p:pic>
        <p:nvPicPr>
          <p:cNvPr id="104" name="Google Shape;104;p18"/>
          <p:cNvPicPr preferRelativeResize="0"/>
          <p:nvPr/>
        </p:nvPicPr>
        <p:blipFill>
          <a:blip r:embed="rId6">
            <a:alphaModFix/>
          </a:blip>
          <a:stretch>
            <a:fillRect/>
          </a:stretch>
        </p:blipFill>
        <p:spPr>
          <a:xfrm>
            <a:off x="5402137" y="60976"/>
            <a:ext cx="1882764" cy="2353452"/>
          </a:xfrm>
          <a:prstGeom prst="rect">
            <a:avLst/>
          </a:prstGeom>
          <a:noFill/>
          <a:ln>
            <a:noFill/>
          </a:ln>
        </p:spPr>
      </p:pic>
      <p:pic>
        <p:nvPicPr>
          <p:cNvPr id="105" name="Google Shape;105;p18"/>
          <p:cNvPicPr preferRelativeResize="0"/>
          <p:nvPr/>
        </p:nvPicPr>
        <p:blipFill>
          <a:blip r:embed="rId7">
            <a:alphaModFix/>
          </a:blip>
          <a:stretch>
            <a:fillRect/>
          </a:stretch>
        </p:blipFill>
        <p:spPr>
          <a:xfrm>
            <a:off x="7284900" y="0"/>
            <a:ext cx="1817924" cy="2353449"/>
          </a:xfrm>
          <a:prstGeom prst="rect">
            <a:avLst/>
          </a:prstGeom>
          <a:noFill/>
          <a:ln>
            <a:noFill/>
          </a:ln>
        </p:spPr>
      </p:pic>
      <p:pic>
        <p:nvPicPr>
          <p:cNvPr id="106" name="Google Shape;106;p18"/>
          <p:cNvPicPr preferRelativeResize="0"/>
          <p:nvPr/>
        </p:nvPicPr>
        <p:blipFill>
          <a:blip r:embed="rId8">
            <a:alphaModFix/>
          </a:blip>
          <a:stretch>
            <a:fillRect/>
          </a:stretch>
        </p:blipFill>
        <p:spPr>
          <a:xfrm>
            <a:off x="2676950" y="1804050"/>
            <a:ext cx="2812001" cy="1874200"/>
          </a:xfrm>
          <a:prstGeom prst="rect">
            <a:avLst/>
          </a:prstGeom>
          <a:noFill/>
          <a:ln>
            <a:noFill/>
          </a:ln>
        </p:spPr>
      </p:pic>
      <p:pic>
        <p:nvPicPr>
          <p:cNvPr id="107" name="Google Shape;107;p18"/>
          <p:cNvPicPr preferRelativeResize="0"/>
          <p:nvPr/>
        </p:nvPicPr>
        <p:blipFill>
          <a:blip r:embed="rId9">
            <a:alphaModFix/>
          </a:blip>
          <a:stretch>
            <a:fillRect/>
          </a:stretch>
        </p:blipFill>
        <p:spPr>
          <a:xfrm>
            <a:off x="5402126" y="1804050"/>
            <a:ext cx="3331100" cy="1874201"/>
          </a:xfrm>
          <a:prstGeom prst="rect">
            <a:avLst/>
          </a:prstGeom>
          <a:noFill/>
          <a:ln>
            <a:noFill/>
          </a:ln>
        </p:spPr>
      </p:pic>
      <p:pic>
        <p:nvPicPr>
          <p:cNvPr id="108" name="Google Shape;108;p18"/>
          <p:cNvPicPr preferRelativeResize="0"/>
          <p:nvPr/>
        </p:nvPicPr>
        <p:blipFill>
          <a:blip r:embed="rId10">
            <a:alphaModFix/>
          </a:blip>
          <a:stretch>
            <a:fillRect/>
          </a:stretch>
        </p:blipFill>
        <p:spPr>
          <a:xfrm>
            <a:off x="0" y="3443275"/>
            <a:ext cx="2240100" cy="1593750"/>
          </a:xfrm>
          <a:prstGeom prst="rect">
            <a:avLst/>
          </a:prstGeom>
          <a:noFill/>
          <a:ln>
            <a:noFill/>
          </a:ln>
        </p:spPr>
      </p:pic>
      <p:pic>
        <p:nvPicPr>
          <p:cNvPr id="109" name="Google Shape;109;p18"/>
          <p:cNvPicPr preferRelativeResize="0"/>
          <p:nvPr/>
        </p:nvPicPr>
        <p:blipFill>
          <a:blip r:embed="rId11">
            <a:alphaModFix/>
          </a:blip>
          <a:stretch>
            <a:fillRect/>
          </a:stretch>
        </p:blipFill>
        <p:spPr>
          <a:xfrm>
            <a:off x="2240100" y="3601425"/>
            <a:ext cx="2460349" cy="1435601"/>
          </a:xfrm>
          <a:prstGeom prst="rect">
            <a:avLst/>
          </a:prstGeom>
          <a:noFill/>
          <a:ln>
            <a:noFill/>
          </a:ln>
        </p:spPr>
      </p:pic>
      <p:pic>
        <p:nvPicPr>
          <p:cNvPr id="110" name="Google Shape;110;p18"/>
          <p:cNvPicPr preferRelativeResize="0"/>
          <p:nvPr/>
        </p:nvPicPr>
        <p:blipFill>
          <a:blip r:embed="rId12">
            <a:alphaModFix/>
          </a:blip>
          <a:stretch>
            <a:fillRect/>
          </a:stretch>
        </p:blipFill>
        <p:spPr>
          <a:xfrm>
            <a:off x="8653975" y="2414427"/>
            <a:ext cx="490025" cy="1187002"/>
          </a:xfrm>
          <a:prstGeom prst="rect">
            <a:avLst/>
          </a:prstGeom>
          <a:noFill/>
          <a:ln>
            <a:noFill/>
          </a:ln>
        </p:spPr>
      </p:pic>
      <p:pic>
        <p:nvPicPr>
          <p:cNvPr id="111" name="Google Shape;111;p18"/>
          <p:cNvPicPr preferRelativeResize="0"/>
          <p:nvPr/>
        </p:nvPicPr>
        <p:blipFill>
          <a:blip r:embed="rId13">
            <a:alphaModFix/>
          </a:blip>
          <a:stretch>
            <a:fillRect/>
          </a:stretch>
        </p:blipFill>
        <p:spPr>
          <a:xfrm>
            <a:off x="6903900" y="3678253"/>
            <a:ext cx="2240101" cy="1260073"/>
          </a:xfrm>
          <a:prstGeom prst="rect">
            <a:avLst/>
          </a:prstGeom>
          <a:noFill/>
          <a:ln>
            <a:noFill/>
          </a:ln>
        </p:spPr>
      </p:pic>
      <p:pic>
        <p:nvPicPr>
          <p:cNvPr id="112" name="Google Shape;112;p18"/>
          <p:cNvPicPr preferRelativeResize="0"/>
          <p:nvPr/>
        </p:nvPicPr>
        <p:blipFill>
          <a:blip r:embed="rId14">
            <a:alphaModFix/>
          </a:blip>
          <a:stretch>
            <a:fillRect/>
          </a:stretch>
        </p:blipFill>
        <p:spPr>
          <a:xfrm>
            <a:off x="4546875" y="3395997"/>
            <a:ext cx="2460349" cy="1641027"/>
          </a:xfrm>
          <a:prstGeom prst="rect">
            <a:avLst/>
          </a:prstGeom>
          <a:noFill/>
          <a:ln>
            <a:noFill/>
          </a:ln>
        </p:spPr>
      </p:pic>
      <p:pic>
        <p:nvPicPr>
          <p:cNvPr id="113" name="Google Shape;113;p18"/>
          <p:cNvPicPr preferRelativeResize="0"/>
          <p:nvPr/>
        </p:nvPicPr>
        <p:blipFill>
          <a:blip r:embed="rId15">
            <a:alphaModFix/>
          </a:blip>
          <a:stretch>
            <a:fillRect/>
          </a:stretch>
        </p:blipFill>
        <p:spPr>
          <a:xfrm>
            <a:off x="4638535" y="1192525"/>
            <a:ext cx="1774115" cy="997275"/>
          </a:xfrm>
          <a:prstGeom prst="rect">
            <a:avLst/>
          </a:prstGeom>
          <a:noFill/>
          <a:ln>
            <a:noFill/>
          </a:ln>
        </p:spPr>
      </p:pic>
      <p:pic>
        <p:nvPicPr>
          <p:cNvPr id="114" name="Google Shape;114;p18"/>
          <p:cNvPicPr preferRelativeResize="0"/>
          <p:nvPr/>
        </p:nvPicPr>
        <p:blipFill>
          <a:blip r:embed="rId16">
            <a:alphaModFix/>
          </a:blip>
          <a:stretch>
            <a:fillRect/>
          </a:stretch>
        </p:blipFill>
        <p:spPr>
          <a:xfrm>
            <a:off x="1416175" y="2821875"/>
            <a:ext cx="1483950" cy="1117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